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8" r:id="rId3"/>
    <p:sldId id="259" r:id="rId4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8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9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60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4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5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4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2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5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6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2501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58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7935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8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93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6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5BA5A-00FA-4162-95C6-B1FCDA4553F0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8E60601-6A21-4A9B-B396-347396078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ologytoday.com/" TargetMode="External"/><Relationship Id="rId2" Type="http://schemas.openxmlformats.org/officeDocument/2006/relationships/hyperlink" Target="https://www.allenisd.org/Page/132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granthalliburton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F0CA-FB07-3796-71E9-F50A78AF8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3676"/>
            <a:ext cx="10515600" cy="65648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Talking to Children and Teens </a:t>
            </a:r>
            <a:b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About the Shooting</a:t>
            </a:r>
            <a:b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0CCB4-9C13-CF61-7425-82EE0D55B5AA}"/>
              </a:ext>
            </a:extLst>
          </p:cNvPr>
          <p:cNvSpPr txBox="1"/>
          <p:nvPr/>
        </p:nvSpPr>
        <p:spPr>
          <a:xfrm>
            <a:off x="372066" y="1456734"/>
            <a:ext cx="11250974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the conversation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does your child already know?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Gently correct inaccurate information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your children to ask questions and answer those questions directly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 media exposure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reactions for children and teens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Attention/Focus difficulties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Irritation/Defiance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Separation Anxiety or wanting to stay home more often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Sleep and eating changes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a positive role model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patient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Seek extra help if needed, for yourself and your family members</a:t>
            </a:r>
          </a:p>
          <a:p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Talking to Children about the Shooting, National Child Traumatic Stress Network, www.NCTSN.org</a:t>
            </a:r>
          </a:p>
        </p:txBody>
      </p:sp>
    </p:spTree>
    <p:extLst>
      <p:ext uri="{BB962C8B-B14F-4D97-AF65-F5344CB8AC3E}">
        <p14:creationId xmlns:p14="http://schemas.microsoft.com/office/powerpoint/2010/main" val="366669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11021-2073-062C-97FB-A03824BFC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9" y="431165"/>
            <a:ext cx="10515600" cy="798731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Mental</a:t>
            </a:r>
            <a:r>
              <a:rPr lang="en-US" b="1" dirty="0"/>
              <a:t> Health Crisis 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C30482-FF05-C630-27DC-991459B9F982}"/>
              </a:ext>
            </a:extLst>
          </p:cNvPr>
          <p:cNvSpPr txBox="1"/>
          <p:nvPr/>
        </p:nvSpPr>
        <p:spPr>
          <a:xfrm>
            <a:off x="731520" y="920575"/>
            <a:ext cx="980044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feel or a family member are in danger of harming themselves or others, please take them to the nearest emergency room or call 911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SUICIDE &amp; CRISIS CENTER OF NORTH TEXAS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(214) 828-1000 (local)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1-800-SUICIDE (national)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PARKLAND HOSPITAL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(214) 590-8761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ALLEN PRESBYTERIAN HOSPITAL- ER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(972) 747-8761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MEDICAL CENTER OF MCKINNEY- ER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(972) 540-4700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LIFEPATH SYSTEMS CRISIS HOTLINE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(877) 422-5939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61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5F3C-20B6-526A-2062-2FB0BCEF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83149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Mental Health General Resources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Allen ISD Community Resources: 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https://www.allenisd.org/Page/132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Psychology Today: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https://www.psychologytoday.com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your insurance provider, primary care provider, or pediatrician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Grant Halliburton Foundation: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https://www.granthalliburton.org/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7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A7D7A0-D783-68BE-E140-4D0A2E44A81C}"/>
              </a:ext>
            </a:extLst>
          </p:cNvPr>
          <p:cNvSpPr txBox="1"/>
          <p:nvPr/>
        </p:nvSpPr>
        <p:spPr>
          <a:xfrm>
            <a:off x="838200" y="4995411"/>
            <a:ext cx="1084862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Crisis Text Line</a:t>
            </a:r>
            <a:r>
              <a:rPr lang="en-US" sz="13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4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 -  HOME to 741741</a:t>
            </a:r>
            <a:endParaRPr lang="en-US" sz="4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3365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</TotalTime>
  <Words>261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 3</vt:lpstr>
      <vt:lpstr>Facet</vt:lpstr>
      <vt:lpstr>Talking to Children and Teens  About the Shooting    </vt:lpstr>
      <vt:lpstr>Mental Health Crisis Resources</vt:lpstr>
      <vt:lpstr>  Mental Health General Resources    Allen ISD Community Resources:  https://www.allenisd.org/Page/132  Psychology Today: https://www.psychologytoday.com  Contact your insurance provider, primary care provider, or pediatrician  Grant Halliburton Foundation: https://www.granthalliburton.org/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Talking to Children and Teens about the Shooting    </dc:title>
  <dc:creator>Mary Jackson</dc:creator>
  <cp:lastModifiedBy>Suncreek Communications</cp:lastModifiedBy>
  <cp:revision>3</cp:revision>
  <cp:lastPrinted>2023-05-22T21:42:09Z</cp:lastPrinted>
  <dcterms:created xsi:type="dcterms:W3CDTF">2023-05-22T18:57:23Z</dcterms:created>
  <dcterms:modified xsi:type="dcterms:W3CDTF">2023-05-22T22:30:50Z</dcterms:modified>
</cp:coreProperties>
</file>